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CC43E70E-22DD-40E9-8BD1-EB338CC51F29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C8B48A01-4A21-4276-B475-01D0D6CC2C2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E70E-22DD-40E9-8BD1-EB338CC51F29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B48A01-4A21-4276-B475-01D0D6CC2C2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E70E-22DD-40E9-8BD1-EB338CC51F29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B48A01-4A21-4276-B475-01D0D6CC2C2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E70E-22DD-40E9-8BD1-EB338CC51F29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B48A01-4A21-4276-B475-01D0D6CC2C2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CC43E70E-22DD-40E9-8BD1-EB338CC51F29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C8B48A01-4A21-4276-B475-01D0D6CC2C2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E70E-22DD-40E9-8BD1-EB338CC51F29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B48A01-4A21-4276-B475-01D0D6CC2C2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E70E-22DD-40E9-8BD1-EB338CC51F29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B48A01-4A21-4276-B475-01D0D6CC2C2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E70E-22DD-40E9-8BD1-EB338CC51F29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B48A01-4A21-4276-B475-01D0D6CC2C2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E70E-22DD-40E9-8BD1-EB338CC51F29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B48A01-4A21-4276-B475-01D0D6C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E70E-22DD-40E9-8BD1-EB338CC51F29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B48A01-4A21-4276-B475-01D0D6CC2C2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3E70E-22DD-40E9-8BD1-EB338CC51F29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B48A01-4A21-4276-B475-01D0D6CC2C28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B48A01-4A21-4276-B475-01D0D6C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C43E70E-22DD-40E9-8BD1-EB338CC51F29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133600"/>
            <a:ext cx="6629400" cy="45720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Look at the </a:t>
            </a:r>
            <a:r>
              <a:rPr lang="en-US" sz="3200" u="sng" dirty="0" smtClean="0">
                <a:solidFill>
                  <a:schemeClr val="tx1"/>
                </a:solidFill>
              </a:rPr>
              <a:t>plot</a:t>
            </a:r>
            <a:r>
              <a:rPr lang="en-US" sz="3200" dirty="0" smtClean="0">
                <a:solidFill>
                  <a:schemeClr val="tx1"/>
                </a:solidFill>
              </a:rPr>
              <a:t> and </a:t>
            </a:r>
            <a:r>
              <a:rPr lang="en-US" sz="3200" u="sng" dirty="0" smtClean="0">
                <a:solidFill>
                  <a:schemeClr val="tx1"/>
                </a:solidFill>
              </a:rPr>
              <a:t>literary elements</a:t>
            </a:r>
            <a:r>
              <a:rPr lang="en-US" sz="3200" dirty="0" smtClean="0">
                <a:solidFill>
                  <a:schemeClr val="tx1"/>
                </a:solidFill>
              </a:rPr>
              <a:t> of the two fairy tales: traditional and modern.  What similarities do you notice? What differences do you notice?  </a:t>
            </a:r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(compare at least 3 aspects of the two stories, use author &amp; title </a:t>
            </a:r>
            <a:r>
              <a:rPr lang="en-US" sz="3200" smtClean="0">
                <a:solidFill>
                  <a:schemeClr val="tx1"/>
                </a:solidFill>
              </a:rPr>
              <a:t>of stories)</a:t>
            </a:r>
            <a:endParaRPr lang="en-US" sz="3200" dirty="0" smtClean="0">
              <a:solidFill>
                <a:schemeClr val="tx1"/>
              </a:solidFill>
            </a:endParaRPr>
          </a:p>
          <a:p>
            <a:pPr algn="ctr"/>
            <a:endParaRPr lang="en-US" sz="3200" dirty="0" smtClean="0">
              <a:solidFill>
                <a:schemeClr val="tx1"/>
              </a:solidFill>
            </a:endParaRPr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In the second paragraph explain which story you think is better.  Explain why you think it is a better story: use rhetorical, narrative or literary analysis to support your position.</a:t>
            </a:r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(5-6 sentences minimum)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Use paragraph form – topic sentence + details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6019800" cy="1905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Project 1 – Literary Blogs</a:t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Blog #2: Compare &amp; contrast</a:t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Traditional &amp; Modern Fairy  Tale </a:t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Due: Friday June 17th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312929"/>
      </p:ext>
    </p:extLst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70</TotalTime>
  <Words>99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Composite</vt:lpstr>
      <vt:lpstr>Project 1 – Literary Blogs Blog #2: Compare &amp; contrast Traditional &amp; Modern Fairy  Tale  Due: Friday June 17th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1 – Personal Blogs  Blog #2: My Family</dc:title>
  <dc:creator>Sally Everson</dc:creator>
  <cp:lastModifiedBy>Sally Everson</cp:lastModifiedBy>
  <cp:revision>5</cp:revision>
  <dcterms:created xsi:type="dcterms:W3CDTF">2011-06-15T12:08:02Z</dcterms:created>
  <dcterms:modified xsi:type="dcterms:W3CDTF">2011-06-15T13:18:26Z</dcterms:modified>
</cp:coreProperties>
</file>